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62" r:id="rId3"/>
    <p:sldId id="257" r:id="rId4"/>
    <p:sldId id="261" r:id="rId5"/>
    <p:sldId id="260" r:id="rId6"/>
    <p:sldId id="263" r:id="rId7"/>
    <p:sldId id="269" r:id="rId8"/>
    <p:sldId id="259" r:id="rId9"/>
    <p:sldId id="264" r:id="rId10"/>
    <p:sldId id="270" r:id="rId11"/>
    <p:sldId id="268" r:id="rId12"/>
    <p:sldId id="265" r:id="rId13"/>
    <p:sldId id="274" r:id="rId14"/>
    <p:sldId id="266" r:id="rId15"/>
    <p:sldId id="272" r:id="rId16"/>
    <p:sldId id="258" r:id="rId1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2C27"/>
    <a:srgbClr val="F3433F"/>
    <a:srgbClr val="F56A67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-170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710454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 userDrawn="1"/>
        </p:nvSpPr>
        <p:spPr>
          <a:xfrm>
            <a:off x="0" y="0"/>
            <a:ext cx="9144000" cy="67868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5148452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5C48D-1B32-464C-BA09-35DE3D68F1BA}" type="datetimeFigureOut">
              <a:rPr lang="zh-CN" altLang="en-US" smtClean="0"/>
              <a:pPr/>
              <a:t>2017-7-4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152A3-365E-4B20-A317-50650B6E53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44039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5C48D-1B32-464C-BA09-35DE3D68F1BA}" type="datetimeFigureOut">
              <a:rPr lang="zh-CN" altLang="en-US" smtClean="0"/>
              <a:pPr/>
              <a:t>2017-7-4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152A3-365E-4B20-A317-50650B6E53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94195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5C48D-1B32-464C-BA09-35DE3D68F1BA}" type="datetimeFigureOut">
              <a:rPr lang="zh-CN" altLang="en-US" smtClean="0"/>
              <a:pPr/>
              <a:t>2017-7-4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152A3-365E-4B20-A317-50650B6E53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35550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5C48D-1B32-464C-BA09-35DE3D68F1BA}" type="datetimeFigureOut">
              <a:rPr lang="zh-CN" altLang="en-US" smtClean="0"/>
              <a:pPr/>
              <a:t>2017-7-4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152A3-365E-4B20-A317-50650B6E53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41893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5C48D-1B32-464C-BA09-35DE3D68F1BA}" type="datetimeFigureOut">
              <a:rPr lang="zh-CN" altLang="en-US" smtClean="0"/>
              <a:pPr/>
              <a:t>2017-7-4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152A3-365E-4B20-A317-50650B6E53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04868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5C48D-1B32-464C-BA09-35DE3D68F1BA}" type="datetimeFigureOut">
              <a:rPr lang="zh-CN" altLang="en-US" smtClean="0"/>
              <a:pPr/>
              <a:t>2017-7-4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152A3-365E-4B20-A317-50650B6E53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92724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5C48D-1B32-464C-BA09-35DE3D68F1BA}" type="datetimeFigureOut">
              <a:rPr lang="zh-CN" altLang="en-US" smtClean="0"/>
              <a:pPr/>
              <a:t>2017-7-4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152A3-365E-4B20-A317-50650B6E53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72298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5C48D-1B32-464C-BA09-35DE3D68F1BA}" type="datetimeFigureOut">
              <a:rPr lang="zh-CN" altLang="en-US" smtClean="0"/>
              <a:pPr/>
              <a:t>2017-7-4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152A3-365E-4B20-A317-50650B6E53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77443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5C48D-1B32-464C-BA09-35DE3D68F1BA}" type="datetimeFigureOut">
              <a:rPr lang="zh-CN" altLang="en-US" smtClean="0"/>
              <a:pPr/>
              <a:t>2017-7-4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152A3-365E-4B20-A317-50650B6E53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57081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75C48D-1B32-464C-BA09-35DE3D68F1BA}" type="datetimeFigureOut">
              <a:rPr lang="zh-CN" altLang="en-US" smtClean="0"/>
              <a:pPr/>
              <a:t>2017-7-4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A152A3-365E-4B20-A317-50650B6E53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61979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879997" y="641630"/>
            <a:ext cx="5445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C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北京理工大学人事处工作</a:t>
            </a:r>
            <a:r>
              <a:rPr lang="en-US" altLang="zh-CN" sz="2800" dirty="0" smtClean="0">
                <a:solidFill>
                  <a:srgbClr val="C00000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PPT</a:t>
            </a:r>
            <a:r>
              <a:rPr lang="zh-CN" altLang="en-US" sz="2800" dirty="0" smtClean="0">
                <a:solidFill>
                  <a:srgbClr val="C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模板</a:t>
            </a:r>
            <a:endParaRPr lang="zh-CN" altLang="en-US" sz="2800" dirty="0">
              <a:solidFill>
                <a:srgbClr val="C00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4068" y="1707822"/>
            <a:ext cx="7237508" cy="416759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62180" y="4694920"/>
            <a:ext cx="2492496" cy="2390126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2602198" y="1258014"/>
            <a:ext cx="4158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华文新魏</a:t>
            </a:r>
            <a:r>
              <a:rPr lang="en-US" altLang="zh-CN" b="1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18</a:t>
            </a:r>
            <a:r>
              <a:rPr lang="zh-CN" altLang="en-US" b="1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号加粗，华文新魏</a:t>
            </a:r>
            <a:r>
              <a:rPr lang="en-US" altLang="zh-CN" b="1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18</a:t>
            </a:r>
            <a:r>
              <a:rPr lang="zh-CN" altLang="en-US" b="1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号加粗</a:t>
            </a:r>
            <a:endParaRPr lang="zh-CN" altLang="en-US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093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13262" y="2259876"/>
            <a:ext cx="1687289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613262" y="3074127"/>
            <a:ext cx="1687289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613261" y="3888378"/>
            <a:ext cx="1687289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613260" y="4702629"/>
            <a:ext cx="1687289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3742506" y="2259876"/>
            <a:ext cx="3805646" cy="400110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微软雅黑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号字体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粗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742506" y="3065418"/>
            <a:ext cx="3805646" cy="400110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微软雅黑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号字体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粗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42506" y="3879669"/>
            <a:ext cx="3805646" cy="400110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微软雅黑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号字体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粗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42506" y="4693920"/>
            <a:ext cx="3805646" cy="400110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微软雅黑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号字体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粗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13260" y="5516880"/>
            <a:ext cx="1687289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3742506" y="5508171"/>
            <a:ext cx="3805646" cy="400110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微软雅黑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号字体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粗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0" y="1356736"/>
            <a:ext cx="4316662" cy="1044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2571" y="664405"/>
            <a:ext cx="3344091" cy="69233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88929" y="366017"/>
            <a:ext cx="1061500" cy="1017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3453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7064829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3831897" y="2744468"/>
            <a:ext cx="1711749" cy="171174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12000" dirty="0" smtClean="0">
                <a:solidFill>
                  <a:schemeClr val="bg1">
                    <a:lumMod val="65000"/>
                  </a:schemeClr>
                </a:solidFill>
              </a:rPr>
              <a:t>1</a:t>
            </a:r>
            <a:endParaRPr kumimoji="1" lang="zh-CN" altLang="en-US" sz="12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755558" y="4677872"/>
            <a:ext cx="3864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12C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微软雅黑</a:t>
            </a:r>
            <a:r>
              <a:rPr lang="en-US" altLang="zh-CN" sz="2800" b="1" dirty="0" smtClean="0">
                <a:solidFill>
                  <a:srgbClr val="F12C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sz="2800" b="1" dirty="0" smtClean="0">
                <a:solidFill>
                  <a:srgbClr val="F12C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号字体加粗</a:t>
            </a:r>
            <a:endParaRPr lang="zh-CN" altLang="en-US" sz="2800" b="1" dirty="0">
              <a:solidFill>
                <a:srgbClr val="F12C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51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0" y="1176133"/>
            <a:ext cx="9144000" cy="43542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852769" y="497062"/>
            <a:ext cx="4702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微软雅黑</a:t>
            </a:r>
            <a:r>
              <a:rPr lang="en-US" altLang="zh-CN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号加粗黑色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6851" y="2242401"/>
            <a:ext cx="3486834" cy="422589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778829" y="2129134"/>
            <a:ext cx="366848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endParaRPr lang="en-US" altLang="zh-CN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</a:p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</a:p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</a:p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</a:p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</a:p>
          <a:p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126" y="405404"/>
            <a:ext cx="751643" cy="70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7422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ded Corner 15"/>
          <p:cNvSpPr/>
          <p:nvPr/>
        </p:nvSpPr>
        <p:spPr>
          <a:xfrm>
            <a:off x="1056092" y="1995489"/>
            <a:ext cx="3009317" cy="1886207"/>
          </a:xfrm>
          <a:prstGeom prst="foldedCorner">
            <a:avLst/>
          </a:prstGeom>
          <a:solidFill>
            <a:schemeClr val="accent6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TextBox 25"/>
          <p:cNvSpPr txBox="1"/>
          <p:nvPr/>
        </p:nvSpPr>
        <p:spPr>
          <a:xfrm>
            <a:off x="1221216" y="2895094"/>
            <a:ext cx="2643195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zh-CN" altLang="en-US" b="1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b="1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b="1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号加粗</a:t>
            </a:r>
            <a:endParaRPr lang="en-US" altLang="zh-CN" b="1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  <a:p>
            <a:pPr algn="ctr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1200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16</a:t>
            </a:r>
            <a:r>
              <a:rPr lang="zh-CN" altLang="en-US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号，黑体</a:t>
            </a:r>
            <a:r>
              <a:rPr lang="en-US" altLang="zh-CN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16</a:t>
            </a:r>
            <a:r>
              <a:rPr lang="zh-CN" altLang="en-US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</a:t>
            </a:r>
            <a:r>
              <a:rPr lang="zh-CN" altLang="en-US" sz="1200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，</a:t>
            </a:r>
            <a:r>
              <a:rPr lang="zh-CN" altLang="en-US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16</a:t>
            </a:r>
            <a:r>
              <a:rPr lang="zh-CN" altLang="en-US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</a:t>
            </a:r>
            <a:endParaRPr lang="en-US" altLang="zh-CN" sz="1200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  <a:p>
            <a:pPr algn="ctr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16</a:t>
            </a:r>
            <a:r>
              <a:rPr lang="zh-CN" altLang="en-US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号，黑体</a:t>
            </a:r>
            <a:r>
              <a:rPr lang="en-US" altLang="zh-CN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16</a:t>
            </a:r>
            <a:r>
              <a:rPr lang="zh-CN" altLang="en-US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号，黑体</a:t>
            </a:r>
            <a:r>
              <a:rPr lang="en-US" altLang="zh-CN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16</a:t>
            </a:r>
            <a:r>
              <a:rPr lang="zh-CN" altLang="en-US" sz="1200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</a:t>
            </a:r>
            <a:endParaRPr lang="en-US" altLang="zh-CN" sz="1200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6" name="Folded Corner 28"/>
          <p:cNvSpPr/>
          <p:nvPr/>
        </p:nvSpPr>
        <p:spPr>
          <a:xfrm>
            <a:off x="5110130" y="1995489"/>
            <a:ext cx="3009317" cy="1886207"/>
          </a:xfrm>
          <a:prstGeom prst="foldedCorner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olded Corner 39"/>
          <p:cNvSpPr/>
          <p:nvPr/>
        </p:nvSpPr>
        <p:spPr>
          <a:xfrm>
            <a:off x="1056092" y="4178942"/>
            <a:ext cx="3009317" cy="1886207"/>
          </a:xfrm>
          <a:prstGeom prst="foldedCorner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olded Corner 42"/>
          <p:cNvSpPr/>
          <p:nvPr/>
        </p:nvSpPr>
        <p:spPr>
          <a:xfrm>
            <a:off x="5110130" y="4178942"/>
            <a:ext cx="3009317" cy="1886207"/>
          </a:xfrm>
          <a:prstGeom prst="foldedCorner">
            <a:avLst/>
          </a:prstGeom>
          <a:solidFill>
            <a:schemeClr val="accent6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52"/>
          <p:cNvSpPr>
            <a:spLocks noEditPoints="1"/>
          </p:cNvSpPr>
          <p:nvPr/>
        </p:nvSpPr>
        <p:spPr bwMode="auto">
          <a:xfrm>
            <a:off x="2373108" y="4529282"/>
            <a:ext cx="312675" cy="320860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42"/>
          <p:cNvSpPr>
            <a:spLocks noEditPoints="1"/>
          </p:cNvSpPr>
          <p:nvPr/>
        </p:nvSpPr>
        <p:spPr bwMode="auto">
          <a:xfrm>
            <a:off x="2329615" y="2342196"/>
            <a:ext cx="399663" cy="328129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86"/>
          <p:cNvSpPr>
            <a:spLocks noEditPoints="1"/>
          </p:cNvSpPr>
          <p:nvPr/>
        </p:nvSpPr>
        <p:spPr bwMode="auto">
          <a:xfrm>
            <a:off x="6455884" y="2254800"/>
            <a:ext cx="303660" cy="510831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216"/>
          <p:cNvSpPr>
            <a:spLocks noEditPoints="1"/>
          </p:cNvSpPr>
          <p:nvPr/>
        </p:nvSpPr>
        <p:spPr bwMode="auto">
          <a:xfrm>
            <a:off x="6412526" y="4498941"/>
            <a:ext cx="406839" cy="409535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-8708" y="1136138"/>
            <a:ext cx="4316662" cy="1044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3863" y="443807"/>
            <a:ext cx="3344091" cy="69233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7637" y="107787"/>
            <a:ext cx="1061500" cy="1017903"/>
          </a:xfrm>
          <a:prstGeom prst="rect">
            <a:avLst/>
          </a:prstGeom>
        </p:spPr>
      </p:pic>
      <p:sp>
        <p:nvSpPr>
          <p:cNvPr id="22" name="TextBox 25"/>
          <p:cNvSpPr txBox="1"/>
          <p:nvPr/>
        </p:nvSpPr>
        <p:spPr>
          <a:xfrm>
            <a:off x="5293190" y="2917398"/>
            <a:ext cx="2643195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zh-CN" altLang="en-US" b="1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b="1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b="1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号加粗</a:t>
            </a:r>
            <a:endParaRPr lang="en-US" altLang="zh-CN" b="1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  <a:p>
            <a:pPr algn="ctr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1200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16</a:t>
            </a:r>
            <a:r>
              <a:rPr lang="zh-CN" altLang="en-US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号，黑体</a:t>
            </a:r>
            <a:r>
              <a:rPr lang="en-US" altLang="zh-CN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16</a:t>
            </a:r>
            <a:r>
              <a:rPr lang="zh-CN" altLang="en-US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</a:t>
            </a:r>
            <a:r>
              <a:rPr lang="zh-CN" altLang="en-US" sz="1200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，</a:t>
            </a:r>
            <a:r>
              <a:rPr lang="zh-CN" altLang="en-US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16</a:t>
            </a:r>
            <a:r>
              <a:rPr lang="zh-CN" altLang="en-US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</a:t>
            </a:r>
            <a:endParaRPr lang="en-US" altLang="zh-CN" sz="1200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  <a:p>
            <a:pPr algn="ctr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16</a:t>
            </a:r>
            <a:r>
              <a:rPr lang="zh-CN" altLang="en-US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号，黑体</a:t>
            </a:r>
            <a:r>
              <a:rPr lang="en-US" altLang="zh-CN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16</a:t>
            </a:r>
            <a:r>
              <a:rPr lang="zh-CN" altLang="en-US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号，黑体</a:t>
            </a:r>
            <a:r>
              <a:rPr lang="en-US" altLang="zh-CN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16</a:t>
            </a:r>
            <a:r>
              <a:rPr lang="zh-CN" altLang="en-US" sz="1200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</a:t>
            </a:r>
            <a:endParaRPr lang="en-US" altLang="zh-CN" sz="1200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3" name="TextBox 25"/>
          <p:cNvSpPr txBox="1"/>
          <p:nvPr/>
        </p:nvSpPr>
        <p:spPr>
          <a:xfrm>
            <a:off x="1221215" y="5051380"/>
            <a:ext cx="2643195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zh-CN" altLang="en-US" b="1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b="1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b="1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号加粗</a:t>
            </a:r>
            <a:endParaRPr lang="en-US" altLang="zh-CN" b="1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  <a:p>
            <a:pPr algn="ctr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1200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16</a:t>
            </a:r>
            <a:r>
              <a:rPr lang="zh-CN" altLang="en-US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号，黑体</a:t>
            </a:r>
            <a:r>
              <a:rPr lang="en-US" altLang="zh-CN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16</a:t>
            </a:r>
            <a:r>
              <a:rPr lang="zh-CN" altLang="en-US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</a:t>
            </a:r>
            <a:r>
              <a:rPr lang="zh-CN" altLang="en-US" sz="1200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，</a:t>
            </a:r>
            <a:r>
              <a:rPr lang="zh-CN" altLang="en-US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16</a:t>
            </a:r>
            <a:r>
              <a:rPr lang="zh-CN" altLang="en-US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</a:t>
            </a:r>
            <a:endParaRPr lang="en-US" altLang="zh-CN" sz="1200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  <a:p>
            <a:pPr algn="ctr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16</a:t>
            </a:r>
            <a:r>
              <a:rPr lang="zh-CN" altLang="en-US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号，黑体</a:t>
            </a:r>
            <a:r>
              <a:rPr lang="en-US" altLang="zh-CN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16</a:t>
            </a:r>
            <a:r>
              <a:rPr lang="zh-CN" altLang="en-US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号，黑体</a:t>
            </a:r>
            <a:r>
              <a:rPr lang="en-US" altLang="zh-CN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16</a:t>
            </a:r>
            <a:r>
              <a:rPr lang="zh-CN" altLang="en-US" sz="1200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</a:t>
            </a:r>
            <a:endParaRPr lang="en-US" altLang="zh-CN" sz="1200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4" name="TextBox 25"/>
          <p:cNvSpPr txBox="1"/>
          <p:nvPr/>
        </p:nvSpPr>
        <p:spPr>
          <a:xfrm>
            <a:off x="5362142" y="5032162"/>
            <a:ext cx="2643195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zh-CN" altLang="en-US" b="1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b="1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b="1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号加粗</a:t>
            </a:r>
            <a:endParaRPr lang="en-US" altLang="zh-CN" b="1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  <a:p>
            <a:pPr algn="ctr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1200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16</a:t>
            </a:r>
            <a:r>
              <a:rPr lang="zh-CN" altLang="en-US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号，黑体</a:t>
            </a:r>
            <a:r>
              <a:rPr lang="en-US" altLang="zh-CN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16</a:t>
            </a:r>
            <a:r>
              <a:rPr lang="zh-CN" altLang="en-US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</a:t>
            </a:r>
            <a:r>
              <a:rPr lang="zh-CN" altLang="en-US" sz="1200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，</a:t>
            </a:r>
            <a:r>
              <a:rPr lang="zh-CN" altLang="en-US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16</a:t>
            </a:r>
            <a:r>
              <a:rPr lang="zh-CN" altLang="en-US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</a:t>
            </a:r>
            <a:endParaRPr lang="en-US" altLang="zh-CN" sz="1200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  <a:p>
            <a:pPr algn="ctr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16</a:t>
            </a:r>
            <a:r>
              <a:rPr lang="zh-CN" altLang="en-US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号，黑体</a:t>
            </a:r>
            <a:r>
              <a:rPr lang="en-US" altLang="zh-CN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16</a:t>
            </a:r>
            <a:r>
              <a:rPr lang="zh-CN" altLang="en-US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号，黑体</a:t>
            </a:r>
            <a:r>
              <a:rPr lang="en-US" altLang="zh-CN" sz="12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16</a:t>
            </a:r>
            <a:r>
              <a:rPr lang="zh-CN" altLang="en-US" sz="1200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</a:t>
            </a:r>
            <a:endParaRPr lang="en-US" altLang="zh-CN" sz="1200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862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7064829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3831897" y="2744468"/>
            <a:ext cx="1711749" cy="171174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12000" dirty="0" smtClean="0">
                <a:solidFill>
                  <a:schemeClr val="bg1">
                    <a:lumMod val="65000"/>
                  </a:schemeClr>
                </a:solidFill>
              </a:rPr>
              <a:t>2</a:t>
            </a:r>
            <a:endParaRPr kumimoji="1" lang="zh-CN" altLang="en-US" sz="12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755558" y="4677872"/>
            <a:ext cx="3864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12C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微软雅黑</a:t>
            </a:r>
            <a:r>
              <a:rPr lang="en-US" altLang="zh-CN" sz="2800" b="1" dirty="0" smtClean="0">
                <a:solidFill>
                  <a:srgbClr val="F12C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sz="2800" b="1" dirty="0" smtClean="0">
                <a:solidFill>
                  <a:srgbClr val="F12C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号字体加粗</a:t>
            </a:r>
            <a:endParaRPr lang="zh-CN" altLang="en-US" sz="2800" b="1" dirty="0">
              <a:solidFill>
                <a:srgbClr val="F12C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933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0" y="1176133"/>
            <a:ext cx="9144000" cy="43542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852769" y="497062"/>
            <a:ext cx="4702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微软雅黑</a:t>
            </a:r>
            <a:r>
              <a:rPr lang="en-US" altLang="zh-CN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号加粗黑色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6851" y="2242401"/>
            <a:ext cx="3486834" cy="422589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778829" y="2129134"/>
            <a:ext cx="366848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endParaRPr lang="en-US" altLang="zh-CN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</a:p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</a:p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</a:p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</a:p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</a:p>
          <a:p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126" y="405404"/>
            <a:ext cx="751643" cy="70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231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869949" y="2718063"/>
            <a:ext cx="2304256" cy="3410597"/>
          </a:xfrm>
          <a:prstGeom prst="roundRect">
            <a:avLst>
              <a:gd name="adj" fmla="val 3230"/>
            </a:avLst>
          </a:prstGeom>
          <a:solidFill>
            <a:schemeClr val="accent6">
              <a:lumMod val="60000"/>
              <a:lumOff val="40000"/>
            </a:schemeClr>
          </a:solidFill>
          <a:ln w="19050">
            <a:noFill/>
          </a:ln>
        </p:spPr>
        <p:txBody>
          <a:bodyPr rtlCol="0" anchor="ctr"/>
          <a:lstStyle/>
          <a:p>
            <a:pPr algn="ctr"/>
            <a:endParaRPr lang="zh-CN" altLang="en-US" sz="2135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>
            <a:off x="1113547" y="3710647"/>
            <a:ext cx="1827428" cy="0"/>
          </a:xfrm>
          <a:prstGeom prst="straightConnector1">
            <a:avLst/>
          </a:prstGeom>
          <a:noFill/>
          <a:ln w="19050">
            <a:solidFill>
              <a:schemeClr val="bg1"/>
            </a:solidFill>
            <a:headEnd type="oval" w="med" len="med"/>
            <a:tailEnd type="oval" w="med" len="med"/>
          </a:ln>
        </p:spPr>
      </p:cxnSp>
      <p:cxnSp>
        <p:nvCxnSpPr>
          <p:cNvPr id="6" name="直接箭头连接符 5"/>
          <p:cNvCxnSpPr/>
          <p:nvPr/>
        </p:nvCxnSpPr>
        <p:spPr>
          <a:xfrm>
            <a:off x="1113547" y="4206256"/>
            <a:ext cx="1827428" cy="0"/>
          </a:xfrm>
          <a:prstGeom prst="straightConnector1">
            <a:avLst/>
          </a:prstGeom>
          <a:noFill/>
          <a:ln w="19050">
            <a:solidFill>
              <a:schemeClr val="bg1"/>
            </a:solidFill>
            <a:headEnd type="oval" w="med" len="med"/>
            <a:tailEnd type="oval" w="med" len="med"/>
          </a:ln>
        </p:spPr>
      </p:cxnSp>
      <p:sp>
        <p:nvSpPr>
          <p:cNvPr id="7" name="矩形 6"/>
          <p:cNvSpPr/>
          <p:nvPr/>
        </p:nvSpPr>
        <p:spPr>
          <a:xfrm>
            <a:off x="1004930" y="4280111"/>
            <a:ext cx="203429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号，黑体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</a:t>
            </a:r>
            <a:endParaRPr lang="en-US" altLang="zh-CN" sz="1600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</a:t>
            </a:r>
            <a:endParaRPr lang="en-US" altLang="zh-CN" sz="1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</a:t>
            </a:r>
            <a:endParaRPr lang="en-US" altLang="zh-CN" sz="1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</a:t>
            </a:r>
            <a:endParaRPr lang="en-US" altLang="zh-CN" sz="1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</a:t>
            </a:r>
            <a:endParaRPr lang="en-US" altLang="zh-CN" sz="1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</a:t>
            </a:r>
            <a:endParaRPr lang="en-US" altLang="zh-CN" sz="1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</a:t>
            </a:r>
            <a:endParaRPr lang="en-US" altLang="zh-CN" sz="1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51005" y="3779270"/>
            <a:ext cx="21525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20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20</a:t>
            </a:r>
            <a:r>
              <a:rPr lang="zh-CN" altLang="en-US" sz="20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号加粗</a:t>
            </a:r>
            <a:endParaRPr lang="zh-CN" altLang="en-US" sz="20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3419889" y="2727755"/>
            <a:ext cx="2304256" cy="3410597"/>
          </a:xfrm>
          <a:prstGeom prst="roundRect">
            <a:avLst>
              <a:gd name="adj" fmla="val 3230"/>
            </a:avLst>
          </a:prstGeom>
          <a:solidFill>
            <a:schemeClr val="accent6">
              <a:lumMod val="60000"/>
              <a:lumOff val="40000"/>
            </a:schemeClr>
          </a:solidFill>
          <a:ln w="19050">
            <a:noFill/>
          </a:ln>
        </p:spPr>
        <p:txBody>
          <a:bodyPr rtlCol="0" anchor="ctr"/>
          <a:lstStyle/>
          <a:p>
            <a:pPr algn="ctr"/>
            <a:endParaRPr lang="zh-CN" altLang="en-US" sz="2135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>
            <a:off x="3673831" y="3710647"/>
            <a:ext cx="1827428" cy="0"/>
          </a:xfrm>
          <a:prstGeom prst="straightConnector1">
            <a:avLst/>
          </a:prstGeom>
          <a:noFill/>
          <a:ln w="19050">
            <a:solidFill>
              <a:schemeClr val="bg1"/>
            </a:solidFill>
            <a:headEnd type="oval" w="med" len="med"/>
            <a:tailEnd type="oval" w="med" len="med"/>
          </a:ln>
        </p:spPr>
      </p:cxnSp>
      <p:cxnSp>
        <p:nvCxnSpPr>
          <p:cNvPr id="11" name="直接箭头连接符 10"/>
          <p:cNvCxnSpPr/>
          <p:nvPr/>
        </p:nvCxnSpPr>
        <p:spPr>
          <a:xfrm>
            <a:off x="3673831" y="4206256"/>
            <a:ext cx="1827428" cy="0"/>
          </a:xfrm>
          <a:prstGeom prst="straightConnector1">
            <a:avLst/>
          </a:prstGeom>
          <a:noFill/>
          <a:ln w="19050">
            <a:solidFill>
              <a:schemeClr val="bg1"/>
            </a:solidFill>
            <a:headEnd type="oval" w="med" len="med"/>
            <a:tailEnd type="oval" w="med" len="med"/>
          </a:ln>
        </p:spPr>
      </p:cxnSp>
      <p:sp>
        <p:nvSpPr>
          <p:cNvPr id="14" name="圆角矩形 13"/>
          <p:cNvSpPr/>
          <p:nvPr/>
        </p:nvSpPr>
        <p:spPr>
          <a:xfrm>
            <a:off x="5980175" y="2727755"/>
            <a:ext cx="2304256" cy="3410597"/>
          </a:xfrm>
          <a:prstGeom prst="roundRect">
            <a:avLst>
              <a:gd name="adj" fmla="val 3230"/>
            </a:avLst>
          </a:prstGeom>
          <a:solidFill>
            <a:schemeClr val="accent6">
              <a:lumMod val="60000"/>
              <a:lumOff val="40000"/>
            </a:schemeClr>
          </a:solidFill>
          <a:ln w="19050">
            <a:noFill/>
          </a:ln>
        </p:spPr>
        <p:txBody>
          <a:bodyPr rtlCol="0" anchor="ctr"/>
          <a:lstStyle/>
          <a:p>
            <a:pPr algn="ctr"/>
            <a:endParaRPr lang="zh-CN" altLang="en-US" sz="2135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5" name="直接箭头连接符 14"/>
          <p:cNvCxnSpPr/>
          <p:nvPr/>
        </p:nvCxnSpPr>
        <p:spPr>
          <a:xfrm>
            <a:off x="6234115" y="3710647"/>
            <a:ext cx="1827428" cy="0"/>
          </a:xfrm>
          <a:prstGeom prst="straightConnector1">
            <a:avLst/>
          </a:prstGeom>
          <a:noFill/>
          <a:ln w="19050">
            <a:solidFill>
              <a:schemeClr val="bg1"/>
            </a:solidFill>
            <a:headEnd type="oval" w="med" len="med"/>
            <a:tailEnd type="oval" w="med" len="med"/>
          </a:ln>
        </p:spPr>
      </p:cxnSp>
      <p:cxnSp>
        <p:nvCxnSpPr>
          <p:cNvPr id="16" name="直接箭头连接符 15"/>
          <p:cNvCxnSpPr/>
          <p:nvPr/>
        </p:nvCxnSpPr>
        <p:spPr>
          <a:xfrm>
            <a:off x="6234115" y="4206256"/>
            <a:ext cx="1827428" cy="0"/>
          </a:xfrm>
          <a:prstGeom prst="straightConnector1">
            <a:avLst/>
          </a:prstGeom>
          <a:noFill/>
          <a:ln w="19050">
            <a:solidFill>
              <a:schemeClr val="bg1"/>
            </a:solidFill>
            <a:headEnd type="oval" w="med" len="med"/>
            <a:tailEnd type="oval" w="med" len="med"/>
          </a:ln>
        </p:spPr>
      </p:cxnSp>
      <p:sp>
        <p:nvSpPr>
          <p:cNvPr id="24" name="椭圆 23"/>
          <p:cNvSpPr/>
          <p:nvPr/>
        </p:nvSpPr>
        <p:spPr>
          <a:xfrm>
            <a:off x="1478660" y="2214615"/>
            <a:ext cx="1066145" cy="1045797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bg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135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4038946" y="2214615"/>
            <a:ext cx="1066145" cy="1045797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bg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135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6599229" y="2214615"/>
            <a:ext cx="1066145" cy="1045797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bg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135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691771" y="2445123"/>
            <a:ext cx="639919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255339" y="2445123"/>
            <a:ext cx="639919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838829" y="2445123"/>
            <a:ext cx="639919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3" name="直接连接符 22"/>
          <p:cNvCxnSpPr/>
          <p:nvPr/>
        </p:nvCxnSpPr>
        <p:spPr>
          <a:xfrm flipV="1">
            <a:off x="-37092" y="1177350"/>
            <a:ext cx="4316662" cy="1044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图片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5479" y="485019"/>
            <a:ext cx="3344091" cy="692331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26021" y="186631"/>
            <a:ext cx="1061500" cy="1017903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3495761" y="3749631"/>
            <a:ext cx="21525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20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20</a:t>
            </a:r>
            <a:r>
              <a:rPr lang="zh-CN" altLang="en-US" sz="20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号加粗</a:t>
            </a:r>
            <a:endParaRPr lang="zh-CN" altLang="en-US" sz="20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077146" y="3737846"/>
            <a:ext cx="21525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20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20</a:t>
            </a:r>
            <a:r>
              <a:rPr lang="zh-CN" altLang="en-US" sz="20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号加粗</a:t>
            </a:r>
            <a:endParaRPr lang="zh-CN" altLang="en-US" sz="20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570398" y="4263676"/>
            <a:ext cx="203429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号，黑体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</a:t>
            </a:r>
            <a:endParaRPr lang="en-US" altLang="zh-CN" sz="1600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</a:t>
            </a:r>
            <a:endParaRPr lang="en-US" altLang="zh-CN" sz="1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</a:t>
            </a:r>
            <a:endParaRPr lang="en-US" altLang="zh-CN" sz="1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</a:t>
            </a:r>
            <a:endParaRPr lang="en-US" altLang="zh-CN" sz="1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</a:t>
            </a:r>
            <a:endParaRPr lang="en-US" altLang="zh-CN" sz="1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</a:t>
            </a:r>
            <a:endParaRPr lang="en-US" altLang="zh-CN" sz="1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</a:t>
            </a:r>
            <a:endParaRPr lang="en-US" altLang="zh-CN" sz="1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130682" y="4263083"/>
            <a:ext cx="203429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号，黑体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</a:t>
            </a:r>
            <a:endParaRPr lang="en-US" altLang="zh-CN" sz="1600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</a:t>
            </a:r>
            <a:endParaRPr lang="en-US" altLang="zh-CN" sz="1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</a:t>
            </a:r>
            <a:endParaRPr lang="en-US" altLang="zh-CN" sz="1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</a:t>
            </a:r>
            <a:endParaRPr lang="en-US" altLang="zh-CN" sz="1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</a:t>
            </a:r>
            <a:endParaRPr lang="en-US" altLang="zh-CN" sz="1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</a:t>
            </a:r>
            <a:endParaRPr lang="en-US" altLang="zh-CN" sz="1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号，黑体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18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</a:t>
            </a:r>
            <a:endParaRPr lang="en-US" altLang="zh-CN" sz="1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680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7064829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3831897" y="2744468"/>
            <a:ext cx="1711749" cy="171174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12000" dirty="0" smtClean="0">
                <a:solidFill>
                  <a:schemeClr val="bg1">
                    <a:lumMod val="65000"/>
                  </a:schemeClr>
                </a:solidFill>
              </a:rPr>
              <a:t>3</a:t>
            </a:r>
            <a:endParaRPr kumimoji="1" lang="zh-CN" altLang="en-US" sz="12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755558" y="4677872"/>
            <a:ext cx="3864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12C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微软雅黑</a:t>
            </a:r>
            <a:r>
              <a:rPr lang="en-US" altLang="zh-CN" sz="2800" b="1" dirty="0" smtClean="0">
                <a:solidFill>
                  <a:srgbClr val="F12C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sz="2800" b="1" dirty="0" smtClean="0">
                <a:solidFill>
                  <a:srgbClr val="F12C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号字体加粗</a:t>
            </a:r>
            <a:endParaRPr lang="zh-CN" altLang="en-US" sz="2800" b="1" dirty="0">
              <a:solidFill>
                <a:srgbClr val="F12C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582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0" y="1176133"/>
            <a:ext cx="9144000" cy="43542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852769" y="497062"/>
            <a:ext cx="4702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微软雅黑</a:t>
            </a:r>
            <a:r>
              <a:rPr lang="en-US" altLang="zh-CN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号加粗黑色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6851" y="2242401"/>
            <a:ext cx="3486834" cy="422589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778829" y="2129134"/>
            <a:ext cx="366848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endParaRPr lang="en-US" altLang="zh-CN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</a:p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</a:p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</a:p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</a:p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</a:p>
          <a:p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126" y="405404"/>
            <a:ext cx="751643" cy="70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2058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318793">
            <a:off x="6707370" y="4315775"/>
            <a:ext cx="2194113" cy="2763611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 flipV="1">
            <a:off x="-10966" y="1186059"/>
            <a:ext cx="4316662" cy="1044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1605" y="493728"/>
            <a:ext cx="3344091" cy="69233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9895" y="195340"/>
            <a:ext cx="1061500" cy="1017903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49532" y="2176778"/>
            <a:ext cx="6853645" cy="3727633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1663337" y="2538056"/>
            <a:ext cx="58869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</a:p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</a:p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</a:p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</a:p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</a:p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49118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7064829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3831897" y="2744468"/>
            <a:ext cx="1711749" cy="171174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12000" dirty="0" smtClean="0">
                <a:solidFill>
                  <a:schemeClr val="bg1">
                    <a:lumMod val="65000"/>
                  </a:schemeClr>
                </a:solidFill>
              </a:rPr>
              <a:t>4</a:t>
            </a:r>
            <a:endParaRPr kumimoji="1" lang="zh-CN" altLang="en-US" sz="12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755558" y="4677872"/>
            <a:ext cx="3864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12C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微软雅黑</a:t>
            </a:r>
            <a:r>
              <a:rPr lang="en-US" altLang="zh-CN" sz="2800" b="1" dirty="0" smtClean="0">
                <a:solidFill>
                  <a:srgbClr val="F12C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sz="2800" b="1" dirty="0" smtClean="0">
                <a:solidFill>
                  <a:srgbClr val="F12C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号字体加粗</a:t>
            </a:r>
            <a:endParaRPr lang="zh-CN" altLang="en-US" sz="2800" b="1" dirty="0">
              <a:solidFill>
                <a:srgbClr val="F12C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752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0" y="1176133"/>
            <a:ext cx="9144000" cy="43542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852769" y="497062"/>
            <a:ext cx="4702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微软雅黑</a:t>
            </a:r>
            <a:r>
              <a:rPr lang="en-US" altLang="zh-CN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号加粗黑色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6851" y="2242401"/>
            <a:ext cx="3486834" cy="422589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778829" y="2129134"/>
            <a:ext cx="366848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endParaRPr lang="en-US" altLang="zh-CN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</a:p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</a:p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</a:p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</a:p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</a:p>
          <a:p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126" y="405404"/>
            <a:ext cx="751643" cy="70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7849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7064829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3831897" y="2744468"/>
            <a:ext cx="1711749" cy="171174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12000" dirty="0" smtClean="0">
                <a:solidFill>
                  <a:schemeClr val="bg1">
                    <a:lumMod val="65000"/>
                  </a:schemeClr>
                </a:solidFill>
              </a:rPr>
              <a:t>5</a:t>
            </a:r>
            <a:endParaRPr kumimoji="1" lang="zh-CN" altLang="en-US" sz="12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755558" y="4677872"/>
            <a:ext cx="3864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12C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微软雅黑</a:t>
            </a:r>
            <a:r>
              <a:rPr lang="en-US" altLang="zh-CN" sz="2800" b="1" dirty="0" smtClean="0">
                <a:solidFill>
                  <a:srgbClr val="F12C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sz="2800" b="1" dirty="0" smtClean="0">
                <a:solidFill>
                  <a:srgbClr val="F12C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号字体加粗</a:t>
            </a:r>
            <a:endParaRPr lang="zh-CN" altLang="en-US" sz="2800" b="1" dirty="0">
              <a:solidFill>
                <a:srgbClr val="F12C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269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0" y="1176133"/>
            <a:ext cx="9144000" cy="43542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852769" y="497062"/>
            <a:ext cx="4702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微软雅黑</a:t>
            </a:r>
            <a:r>
              <a:rPr lang="en-US" altLang="zh-CN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号加粗黑色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6851" y="2242401"/>
            <a:ext cx="3486834" cy="422589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778829" y="2129134"/>
            <a:ext cx="366848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endParaRPr lang="en-US" altLang="zh-CN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</a:p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</a:p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</a:p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</a:p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号，黑体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号，</a:t>
            </a:r>
          </a:p>
          <a:p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126" y="405404"/>
            <a:ext cx="751643" cy="70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8867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415935" y="2926579"/>
            <a:ext cx="6312921" cy="140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4267" b="1" dirty="0">
                <a:solidFill>
                  <a:schemeClr val="accent6">
                    <a:lumMod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THANK YOU</a:t>
            </a:r>
          </a:p>
          <a:p>
            <a:pPr algn="ctr"/>
            <a:r>
              <a:rPr kumimoji="1" lang="en-US" altLang="zh-CN" sz="4267" b="1" dirty="0">
                <a:solidFill>
                  <a:schemeClr val="accent6">
                    <a:lumMod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FOR</a:t>
            </a:r>
            <a:r>
              <a:rPr kumimoji="1" lang="zh-CN" altLang="en-US" sz="4267" b="1" dirty="0">
                <a:solidFill>
                  <a:schemeClr val="accent6">
                    <a:lumMod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kumimoji="1" lang="en-US" altLang="zh-CN" sz="4267" b="1" dirty="0">
                <a:solidFill>
                  <a:schemeClr val="accent6">
                    <a:lumMod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WATCHING</a:t>
            </a:r>
          </a:p>
        </p:txBody>
      </p:sp>
      <p:cxnSp>
        <p:nvCxnSpPr>
          <p:cNvPr id="5" name="直线连接符 6"/>
          <p:cNvCxnSpPr/>
          <p:nvPr/>
        </p:nvCxnSpPr>
        <p:spPr>
          <a:xfrm flipH="1">
            <a:off x="6966200" y="3546860"/>
            <a:ext cx="1525312" cy="0"/>
          </a:xfrm>
          <a:prstGeom prst="line">
            <a:avLst/>
          </a:prstGeom>
          <a:ln w="6350" cmpd="sng"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直线连接符 6"/>
          <p:cNvCxnSpPr/>
          <p:nvPr/>
        </p:nvCxnSpPr>
        <p:spPr>
          <a:xfrm flipH="1">
            <a:off x="572834" y="3546860"/>
            <a:ext cx="152531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2417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387</TotalTime>
  <Words>909</Words>
  <Application>Microsoft Office PowerPoint</Application>
  <PresentationFormat>全屏显示(4:3)</PresentationFormat>
  <Paragraphs>134</Paragraphs>
  <Slides>16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17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冯俊森</cp:lastModifiedBy>
  <cp:revision>39</cp:revision>
  <dcterms:created xsi:type="dcterms:W3CDTF">2017-06-27T00:59:34Z</dcterms:created>
  <dcterms:modified xsi:type="dcterms:W3CDTF">2017-07-04T09:16:03Z</dcterms:modified>
</cp:coreProperties>
</file>